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dleston" initials="TH" lastIdx="1" clrIdx="0"/>
  <p:cmAuthor id="1" name="Marie Reinhart" initials="M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08-01-22T18:26:04.656" idx="1">
    <p:pos x="22" y="21"/>
    <p:text>Please review this and give me your opinions. I want to finalize this presentation this week so I can show it to some prospective clients next week. Thanks!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900"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2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462"/>
            <a:ext cx="822960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900" b="1" cap="none" baseline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2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00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00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5072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072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  <p:transition advTm="12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FF02159-C183-4729-8763-1546A60DFD38}" type="datetimeFigureOut">
              <a:rPr lang="en-US" smtClean="0"/>
              <a:pPr/>
              <a:t>1/22/2008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2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701809"/>
          </a:xfrm>
          <a:prstGeom prst="rect">
            <a:avLst/>
          </a:prstGeom>
        </p:spPr>
        <p:txBody>
          <a:bodyPr vert="horz" lIns="91440" rtlCol="0">
            <a:normAutofit/>
          </a:bodyPr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77458"/>
            <a:ext cx="2133600" cy="365125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>
              <a:defRPr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FF02159-C183-4729-8763-1546A60DFD38}" type="datetimeFigureOut">
              <a:rPr lang="en-US" smtClean="0"/>
              <a:pPr/>
              <a:t>1/22/2008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377458"/>
            <a:ext cx="5507719" cy="365125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>
              <a:defRPr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377456"/>
            <a:ext cx="733864" cy="365125"/>
          </a:xfrm>
          <a:prstGeom prst="rect">
            <a:avLst/>
          </a:prstGeom>
        </p:spPr>
        <p:txBody>
          <a:bodyPr vert="horz" bIns="0" rtlCol="0" anchor="b"/>
          <a:lstStyle>
            <a:lvl1pPr algn="r">
              <a:defRPr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2031AF4-FF05-43BE-929D-E890731EA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Tm="12000">
    <p:random/>
  </p:transition>
  <p:txStyles>
    <p:titleStyle>
      <a:lvl1pPr algn="l" rtl="0" latinLnBrk="0">
        <a:spcBef>
          <a:spcPct val="0"/>
        </a:spcBef>
        <a:buNone/>
        <a:defRPr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latinLnBrk="0">
        <a:spcBef>
          <a:spcPts val="0"/>
        </a:spcBef>
        <a:buClr>
          <a:schemeClr val="accent1"/>
        </a:buClr>
        <a:buSzPct val="80000"/>
        <a:buFont typeface="Wingdings 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latinLnBrk="0">
        <a:spcBef>
          <a:spcPct val="20000"/>
        </a:spcBef>
        <a:buClr>
          <a:schemeClr val="accent2"/>
        </a:buClr>
        <a:buSzPct val="90000"/>
        <a:buFont typeface="Wingdings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latinLnBrk="0">
        <a:spcBef>
          <a:spcPct val="20000"/>
        </a:spcBef>
        <a:buClr>
          <a:schemeClr val="accent3"/>
        </a:buClr>
        <a:buFont typeface="Arial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latinLnBrk="0">
        <a:spcBef>
          <a:spcPct val="20000"/>
        </a:spcBef>
        <a:buClr>
          <a:schemeClr val="accent4"/>
        </a:buClr>
        <a:buFont typeface="Arial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latinLnBrk="0">
        <a:spcBef>
          <a:spcPct val="20000"/>
        </a:spcBef>
        <a:buClr>
          <a:schemeClr val="accent5"/>
        </a:buClr>
        <a:buFont typeface="Wingdings 3"/>
        <a:buChar char="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latinLnBrk="0">
        <a:spcBef>
          <a:spcPct val="20000"/>
        </a:spcBef>
        <a:buClr>
          <a:schemeClr val="accent6"/>
        </a:buClr>
        <a:buSzPct val="100000"/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latinLnBrk="0">
        <a:spcBef>
          <a:spcPct val="20000"/>
        </a:spcBef>
        <a:buClr>
          <a:schemeClr val="accent1"/>
        </a:buClr>
        <a:buSzPct val="100000"/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latinLnBrk="0">
        <a:spcBef>
          <a:spcPct val="20000"/>
        </a:spcBef>
        <a:buClr>
          <a:schemeClr val="accent2"/>
        </a:buClr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latinLnBrk="0">
        <a:spcBef>
          <a:spcPct val="20000"/>
        </a:spcBef>
        <a:buClr>
          <a:schemeClr val="accent3"/>
        </a:buClr>
        <a:buFont typeface="Wingdings 2" pitchFamily="18" charset="2"/>
        <a:buChar char="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Adventure 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Where Every Day Is an Adventure!</a:t>
            </a:r>
            <a:endParaRPr lang="en-US" dirty="0"/>
          </a:p>
        </p:txBody>
      </p:sp>
    </p:spTree>
  </p:cSld>
  <p:clrMapOvr>
    <a:masterClrMapping/>
  </p:clrMapOvr>
  <p:transition advTm="12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Outdoor day camps</a:t>
            </a:r>
          </a:p>
          <a:p>
            <a:r>
              <a:rPr lang="en-US" dirty="0" smtClean="0"/>
              <a:t>Overnight camp-outs</a:t>
            </a:r>
          </a:p>
          <a:p>
            <a:r>
              <a:rPr lang="en-US" dirty="0" smtClean="0"/>
              <a:t>Swimming</a:t>
            </a:r>
          </a:p>
          <a:p>
            <a:r>
              <a:rPr lang="en-US" dirty="0" smtClean="0"/>
              <a:t>Hiking</a:t>
            </a:r>
          </a:p>
          <a:p>
            <a:r>
              <a:rPr lang="en-US" dirty="0" smtClean="0"/>
              <a:t>Climbing</a:t>
            </a:r>
          </a:p>
          <a:p>
            <a:r>
              <a:rPr lang="en-US" dirty="0" smtClean="0"/>
              <a:t>Rafting</a:t>
            </a:r>
          </a:p>
          <a:p>
            <a:r>
              <a:rPr lang="en-US" dirty="0" smtClean="0"/>
              <a:t>Rappelling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8" name="Picture 4" descr="C:\Documents and Settings\Tim Huddleston\Local Settings\Temporary Internet Files\Content.IE5\LZP564I2\MPj0255378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600200"/>
            <a:ext cx="3486150" cy="4809600"/>
          </a:xfrm>
          <a:prstGeom prst="rect">
            <a:avLst/>
          </a:prstGeom>
          <a:noFill/>
        </p:spPr>
      </p:pic>
    </p:spTree>
  </p:cSld>
  <p:clrMapOvr>
    <a:masterClrMapping/>
  </p:clrMapOvr>
  <p:transition advTm="12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Students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Basic water safety</a:t>
            </a:r>
          </a:p>
          <a:p>
            <a:r>
              <a:rPr lang="en-US" dirty="0" smtClean="0"/>
              <a:t>Lifesaving</a:t>
            </a:r>
          </a:p>
          <a:p>
            <a:r>
              <a:rPr lang="en-US" dirty="0" smtClean="0"/>
              <a:t>Outdoor safety</a:t>
            </a:r>
          </a:p>
          <a:p>
            <a:r>
              <a:rPr lang="en-US" dirty="0" smtClean="0"/>
              <a:t>Boat handling</a:t>
            </a:r>
          </a:p>
          <a:p>
            <a:r>
              <a:rPr lang="en-US" dirty="0" smtClean="0"/>
              <a:t>First aid</a:t>
            </a:r>
          </a:p>
          <a:p>
            <a:r>
              <a:rPr lang="en-US" dirty="0" smtClean="0"/>
              <a:t>Direction-finding</a:t>
            </a:r>
          </a:p>
          <a:p>
            <a:r>
              <a:rPr lang="en-US" dirty="0" smtClean="0"/>
              <a:t>Emergency management</a:t>
            </a:r>
            <a:endParaRPr lang="en-US" dirty="0"/>
          </a:p>
        </p:txBody>
      </p:sp>
      <p:pic>
        <p:nvPicPr>
          <p:cNvPr id="1029" name="Picture 5" descr="C:\Documents and Settings\Tim Huddleston\Local Settings\Temporary Internet Files\Content.IE5\GGPFOQUQ\MPj0262358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600200"/>
            <a:ext cx="3048000" cy="4678610"/>
          </a:xfrm>
          <a:prstGeom prst="rect">
            <a:avLst/>
          </a:prstGeom>
          <a:noFill/>
        </p:spPr>
      </p:pic>
    </p:spTree>
  </p:cSld>
  <p:clrMapOvr>
    <a:masterClrMapping/>
  </p:clrMapOvr>
  <p:transition advTm="12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Instructors Are Certified 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Lifesaving</a:t>
            </a:r>
          </a:p>
          <a:p>
            <a:r>
              <a:rPr lang="en-US" dirty="0" smtClean="0"/>
              <a:t>Water Safety</a:t>
            </a:r>
          </a:p>
          <a:p>
            <a:r>
              <a:rPr lang="en-US" dirty="0" smtClean="0"/>
              <a:t>First Aid</a:t>
            </a:r>
          </a:p>
          <a:p>
            <a:r>
              <a:rPr lang="en-US" dirty="0" smtClean="0"/>
              <a:t>Orienteering</a:t>
            </a:r>
          </a:p>
          <a:p>
            <a:r>
              <a:rPr lang="en-US" dirty="0" smtClean="0"/>
              <a:t>Outdoor Survival</a:t>
            </a:r>
          </a:p>
          <a:p>
            <a:r>
              <a:rPr lang="en-US" dirty="0" smtClean="0"/>
              <a:t>Team Building</a:t>
            </a:r>
          </a:p>
          <a:p>
            <a:r>
              <a:rPr lang="en-US" dirty="0" smtClean="0"/>
              <a:t>Youth Counseling</a:t>
            </a:r>
            <a:endParaRPr lang="en-US" dirty="0"/>
          </a:p>
        </p:txBody>
      </p:sp>
      <p:pic>
        <p:nvPicPr>
          <p:cNvPr id="2050" name="Picture 2" descr="C:\Documents and Settings\Tim Huddleston\Local Settings\Temporary Internet Files\Content.IE5\GGPFOQUQ\MPj0255350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275588" y="2121694"/>
            <a:ext cx="2401824" cy="3657600"/>
          </a:xfrm>
          <a:prstGeom prst="rect">
            <a:avLst/>
          </a:prstGeom>
          <a:noFill/>
        </p:spPr>
      </p:pic>
    </p:spTree>
  </p:cSld>
  <p:clrMapOvr>
    <a:masterClrMapping/>
  </p:clrMapOvr>
  <p:transition advTm="12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Adventure Works</a:t>
            </a:r>
          </a:p>
          <a:p>
            <a:pPr>
              <a:buNone/>
            </a:pPr>
            <a:r>
              <a:rPr lang="en-US" dirty="0" smtClean="0"/>
              <a:t>18 N. Elm Lane</a:t>
            </a:r>
          </a:p>
          <a:p>
            <a:pPr>
              <a:buNone/>
            </a:pPr>
            <a:r>
              <a:rPr lang="en-US" dirty="0" smtClean="0"/>
              <a:t>Danville, KY 46033</a:t>
            </a:r>
          </a:p>
          <a:p>
            <a:pPr>
              <a:buNone/>
            </a:pPr>
            <a:r>
              <a:rPr lang="en-US" dirty="0" smtClean="0"/>
              <a:t>800-555-0101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600200"/>
            <a:ext cx="45720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E-mail:</a:t>
            </a:r>
          </a:p>
          <a:p>
            <a:pPr>
              <a:buNone/>
            </a:pPr>
            <a:r>
              <a:rPr lang="en-US" dirty="0" smtClean="0"/>
              <a:t>mike@adventureworks.com</a:t>
            </a:r>
          </a:p>
          <a:p>
            <a:pPr>
              <a:buNone/>
            </a:pPr>
            <a:r>
              <a:rPr lang="en-US" dirty="0" smtClean="0"/>
              <a:t>On the Web:</a:t>
            </a:r>
            <a:endParaRPr lang="en-US" dirty="0"/>
          </a:p>
          <a:p>
            <a:pPr>
              <a:buNone/>
            </a:pPr>
            <a:r>
              <a:rPr lang="en-US" dirty="0" smtClean="0"/>
              <a:t>www.adventureworks.com</a:t>
            </a:r>
            <a:endParaRPr lang="en-US" dirty="0"/>
          </a:p>
        </p:txBody>
      </p:sp>
    </p:spTree>
  </p:cSld>
  <p:clrMapOvr>
    <a:masterClrMapping/>
  </p:clrMapOvr>
  <p:transition advTm="12000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30000" r="10000" b="180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</TotalTime>
  <Words>76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Adventure Works</vt:lpstr>
      <vt:lpstr>Our Programs</vt:lpstr>
      <vt:lpstr>Our Students Learn</vt:lpstr>
      <vt:lpstr>Our Instructors Are Certified in</vt:lpstr>
      <vt:lpstr>Contact 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Adventure House</dc:title>
  <dc:creator>Tim Huddleston</dc:creator>
  <cp:lastModifiedBy>Marie Reinhart</cp:lastModifiedBy>
  <cp:revision>9</cp:revision>
  <dcterms:created xsi:type="dcterms:W3CDTF">2006-11-05T17:26:54Z</dcterms:created>
  <dcterms:modified xsi:type="dcterms:W3CDTF">2008-01-22T23:26:48Z</dcterms:modified>
</cp:coreProperties>
</file>